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2" r:id="rId3"/>
    <p:sldId id="268" r:id="rId4"/>
    <p:sldId id="269" r:id="rId5"/>
    <p:sldId id="270" r:id="rId6"/>
    <p:sldId id="257" r:id="rId7"/>
    <p:sldId id="258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18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B73A-94B3-495F-B2C0-C00707CEFA49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FFBF-482A-4F0E-B985-C1EA5B095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B73A-94B3-495F-B2C0-C00707CEFA49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FFBF-482A-4F0E-B985-C1EA5B095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B73A-94B3-495F-B2C0-C00707CEFA49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FFBF-482A-4F0E-B985-C1EA5B095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B73A-94B3-495F-B2C0-C00707CEFA49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FFBF-482A-4F0E-B985-C1EA5B095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B73A-94B3-495F-B2C0-C00707CEFA49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FFBF-482A-4F0E-B985-C1EA5B095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B73A-94B3-495F-B2C0-C00707CEFA49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FFBF-482A-4F0E-B985-C1EA5B095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B73A-94B3-495F-B2C0-C00707CEFA49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FFBF-482A-4F0E-B985-C1EA5B095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B73A-94B3-495F-B2C0-C00707CEFA49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FFBF-482A-4F0E-B985-C1EA5B095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B73A-94B3-495F-B2C0-C00707CEFA49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FFBF-482A-4F0E-B985-C1EA5B095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B73A-94B3-495F-B2C0-C00707CEFA49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FFBF-482A-4F0E-B985-C1EA5B095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B73A-94B3-495F-B2C0-C00707CEFA49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FFBF-482A-4F0E-B985-C1EA5B095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F2B73A-94B3-495F-B2C0-C00707CEFA49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0FFFBF-482A-4F0E-B985-C1EA5B095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68760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 бумажных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полосочек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и квадратиков можно сделать качели, горки, лесенки, </a:t>
            </a: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лазалки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столики и дорожки…Ты можешь сделать фантастическую площадку, такую, о какой только мечталось тебе и твоим друзьям. И на самом деле, мастерить такой макет особенно интересно вместе с друзьями. Для создания такой поделки из бумаги тебе понадобятся ножницы, цветная бумага, клеящий карандаш и… немного фантазии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764704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>
                <a:solidFill>
                  <a:srgbClr val="212745">
                    <a:lumMod val="60000"/>
                    <a:lumOff val="40000"/>
                  </a:srgbClr>
                </a:solidFill>
              </a:rPr>
              <a:t>Макеты игровой площадки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Выразительные возможности бумаги.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8268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2520" cy="6957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38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80" y="548680"/>
            <a:ext cx="72008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180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795647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3431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703988" cy="577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867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4" y="476672"/>
            <a:ext cx="8716006" cy="585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862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5923"/>
            <a:ext cx="8136904" cy="607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488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3919"/>
            <a:ext cx="7416824" cy="584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319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694240" cy="41023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Удачи в творчестве, ребята!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5" name="Picture 3" descr="079513_33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20" t="63802" r="32491"/>
          <a:stretch>
            <a:fillRect/>
          </a:stretch>
        </p:blipFill>
        <p:spPr bwMode="auto">
          <a:xfrm>
            <a:off x="395536" y="1628800"/>
            <a:ext cx="1730375" cy="1639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3136"/>
            <a:ext cx="5934075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55887"/>
            <a:ext cx="9721080" cy="300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8567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</TotalTime>
  <Words>80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Удачи в творчестве, ребята!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Выразительные возможности бумаги. Игровая площадка для выполненных зверей.</dc:title>
  <dc:creator>Учитель</dc:creator>
  <cp:lastModifiedBy>Admin</cp:lastModifiedBy>
  <cp:revision>11</cp:revision>
  <dcterms:created xsi:type="dcterms:W3CDTF">2015-10-18T13:37:44Z</dcterms:created>
  <dcterms:modified xsi:type="dcterms:W3CDTF">2020-10-21T09:55:16Z</dcterms:modified>
</cp:coreProperties>
</file>