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5" r:id="rId2"/>
    <p:sldId id="269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B237-6DD0-45B3-863F-C77702CD06A7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AEF3-A1CC-4878-921C-3C261FA93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1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765616-0f460247220afa24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95736" cy="1916832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4/14/2020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bex.ru/dimg/3e3b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3404526" y="116632"/>
            <a:ext cx="5724128" cy="66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5b58bda62d56e3782fe7b5c1da6ac348&amp;n=33&amp;h=215&amp;w=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1460"/>
            <a:ext cx="3024336" cy="49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17" y="2880365"/>
            <a:ext cx="46657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Работа  по тетради.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851" t="18522" r="3755" b="51050"/>
          <a:stretch/>
        </p:blipFill>
        <p:spPr>
          <a:xfrm>
            <a:off x="129481" y="3717032"/>
            <a:ext cx="8885035" cy="2952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260648"/>
            <a:ext cx="68891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Найдите  и  прочитайте  главную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мысль  рассказа.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7443" y="1242917"/>
            <a:ext cx="7457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2. Порассуждайте, о чём задумался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Вова в конце  рассказа?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320135"/>
            <a:ext cx="879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3. Легко  ли  Вове  измениться?  Почему?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88224" y="5877272"/>
            <a:ext cx="24262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3528" y="6381328"/>
            <a:ext cx="4182423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3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333" t="9918" r="16122" b="10744"/>
          <a:stretch/>
        </p:blipFill>
        <p:spPr>
          <a:xfrm>
            <a:off x="0" y="35456"/>
            <a:ext cx="4032448" cy="3535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075" y="1595951"/>
            <a:ext cx="3209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П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У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Ш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О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К</a:t>
            </a:r>
          </a:p>
          <a:p>
            <a:endParaRPr lang="ru-RU" sz="30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1148" y="1551855"/>
            <a:ext cx="3241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Е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Ч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К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47656" y="1777462"/>
            <a:ext cx="37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sz="1600" b="1" dirty="0" smtClean="0">
                <a:solidFill>
                  <a:srgbClr val="C00000"/>
                </a:solidFill>
              </a:rPr>
              <a:t>       Р    З         </a:t>
            </a:r>
            <a:r>
              <a:rPr lang="ru-RU" sz="1600" b="1" dirty="0" err="1" smtClean="0">
                <a:solidFill>
                  <a:srgbClr val="C00000"/>
                </a:solidFill>
              </a:rPr>
              <a:t>Й</a:t>
            </a:r>
            <a:r>
              <a:rPr lang="ru-RU" sz="1600" b="1" dirty="0" err="1" smtClean="0"/>
              <a:t>м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74387" y="2002669"/>
            <a:ext cx="38183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Б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У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Ш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К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808" y="2210962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         В         Р   И   Щ  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83" y="242694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Ё  Ж  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7" y="2822991"/>
            <a:ext cx="5438103" cy="27983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4088" y="908720"/>
            <a:ext cx="308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  человеке  судят  по  делам.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347" y="2028969"/>
            <a:ext cx="507840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316</TotalTime>
  <Words>71</Words>
  <Application>Microsoft Office PowerPoint</Application>
  <PresentationFormat>Экран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Default Theme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Лена</cp:lastModifiedBy>
  <cp:revision>28</cp:revision>
  <dcterms:created xsi:type="dcterms:W3CDTF">2012-09-28T12:39:23Z</dcterms:created>
  <dcterms:modified xsi:type="dcterms:W3CDTF">2020-04-14T12:03:08Z</dcterms:modified>
</cp:coreProperties>
</file>