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8310"/>
      </p:ext>
    </p:extLst>
  </p:cSld>
  <p:clrMapOvr>
    <a:masterClrMapping/>
  </p:clrMapOvr>
  <p:transition spd="slow" advClick="0" advTm="7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4376"/>
      </p:ext>
    </p:extLst>
  </p:cSld>
  <p:clrMapOvr>
    <a:masterClrMapping/>
  </p:clrMapOvr>
  <p:transition spd="slow" advClick="0" advTm="7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12700"/>
      </p:ext>
    </p:extLst>
  </p:cSld>
  <p:clrMapOvr>
    <a:masterClrMapping/>
  </p:clrMapOvr>
  <p:transition spd="slow" advClick="0" advTm="7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91409"/>
      </p:ext>
    </p:extLst>
  </p:cSld>
  <p:clrMapOvr>
    <a:masterClrMapping/>
  </p:clrMapOvr>
  <p:transition spd="slow" advClick="0" advTm="7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9705"/>
      </p:ext>
    </p:extLst>
  </p:cSld>
  <p:clrMapOvr>
    <a:masterClrMapping/>
  </p:clrMapOvr>
  <p:transition spd="slow" advClick="0" advTm="7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71345"/>
      </p:ext>
    </p:extLst>
  </p:cSld>
  <p:clrMapOvr>
    <a:masterClrMapping/>
  </p:clrMapOvr>
  <p:transition spd="slow" advClick="0" advTm="7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31127"/>
      </p:ext>
    </p:extLst>
  </p:cSld>
  <p:clrMapOvr>
    <a:masterClrMapping/>
  </p:clrMapOvr>
  <p:transition spd="slow" advClick="0" advTm="7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7243"/>
      </p:ext>
    </p:extLst>
  </p:cSld>
  <p:clrMapOvr>
    <a:masterClrMapping/>
  </p:clrMapOvr>
  <p:transition spd="slow" advClick="0" advTm="7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60745"/>
      </p:ext>
    </p:extLst>
  </p:cSld>
  <p:clrMapOvr>
    <a:masterClrMapping/>
  </p:clrMapOvr>
  <p:transition spd="slow" advClick="0" advTm="7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60852"/>
      </p:ext>
    </p:extLst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36698"/>
      </p:ext>
    </p:extLst>
  </p:cSld>
  <p:clrMapOvr>
    <a:masterClrMapping/>
  </p:clrMapOvr>
  <p:transition spd="slow" advClick="0" advTm="7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06363"/>
      </p:ext>
    </p:extLst>
  </p:cSld>
  <p:clrMapOvr>
    <a:masterClrMapping/>
  </p:clrMapOvr>
  <p:transition spd="slow" advClick="0" advTm="7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42785"/>
      </p:ext>
    </p:extLst>
  </p:cSld>
  <p:clrMapOvr>
    <a:masterClrMapping/>
  </p:clrMapOvr>
  <p:transition spd="slow" advClick="0" advTm="7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0577"/>
      </p:ext>
    </p:extLst>
  </p:cSld>
  <p:clrMapOvr>
    <a:masterClrMapping/>
  </p:clrMapOvr>
  <p:transition spd="slow" advClick="0" advTm="7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95466"/>
      </p:ext>
    </p:extLst>
  </p:cSld>
  <p:clrMapOvr>
    <a:masterClrMapping/>
  </p:clrMapOvr>
  <p:transition spd="slow" advClick="0" advTm="7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60564"/>
      </p:ext>
    </p:extLst>
  </p:cSld>
  <p:clrMapOvr>
    <a:masterClrMapping/>
  </p:clrMapOvr>
  <p:transition spd="slow" advClick="0" advTm="7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87995"/>
      </p:ext>
    </p:extLst>
  </p:cSld>
  <p:clrMapOvr>
    <a:masterClrMapping/>
  </p:clrMapOvr>
  <p:transition spd="slow" advClick="0" advTm="7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90358"/>
      </p:ext>
    </p:extLst>
  </p:cSld>
  <p:clrMapOvr>
    <a:masterClrMapping/>
  </p:clrMapOvr>
  <p:transition spd="slow" advClick="0" advTm="7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66598"/>
      </p:ext>
    </p:extLst>
  </p:cSld>
  <p:clrMapOvr>
    <a:masterClrMapping/>
  </p:clrMapOvr>
  <p:transition spd="slow" advClick="0" advTm="7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90374"/>
      </p:ext>
    </p:extLst>
  </p:cSld>
  <p:clrMapOvr>
    <a:masterClrMapping/>
  </p:clrMapOvr>
  <p:transition spd="slow"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0718"/>
      </p:ext>
    </p:extLst>
  </p:cSld>
  <p:clrMapOvr>
    <a:masterClrMapping/>
  </p:clrMapOvr>
  <p:transition spd="slow" advClick="0" advTm="7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4352"/>
      </p:ext>
    </p:extLst>
  </p:cSld>
  <p:clrMapOvr>
    <a:masterClrMapping/>
  </p:clrMapOvr>
  <p:transition spd="slow" advClick="0" advTm="7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99299"/>
      </p:ext>
    </p:extLst>
  </p:cSld>
  <p:clrMapOvr>
    <a:masterClrMapping/>
  </p:clrMapOvr>
  <p:transition spd="slow" advClick="0" advTm="7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35718"/>
      </p:ext>
    </p:extLst>
  </p:cSld>
  <p:clrMapOvr>
    <a:masterClrMapping/>
  </p:clrMapOvr>
  <p:transition spd="slow" advClick="0" advTm="7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73481"/>
      </p:ext>
    </p:extLst>
  </p:cSld>
  <p:clrMapOvr>
    <a:masterClrMapping/>
  </p:clrMapOvr>
  <p:transition spd="slow" advClick="0" advTm="7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01235"/>
      </p:ext>
    </p:extLst>
  </p:cSld>
  <p:clrMapOvr>
    <a:masterClrMapping/>
  </p:clrMapOvr>
  <p:transition spd="slow" advClick="0" advTm="7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19823"/>
      </p:ext>
    </p:extLst>
  </p:cSld>
  <p:clrMapOvr>
    <a:masterClrMapping/>
  </p:clrMapOvr>
  <p:transition spd="slow" advClick="0" advTm="7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9082"/>
      </p:ext>
    </p:extLst>
  </p:cSld>
  <p:clrMapOvr>
    <a:masterClrMapping/>
  </p:clrMapOvr>
  <p:transition spd="slow" advClick="0" advTm="7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62440"/>
      </p:ext>
    </p:extLst>
  </p:cSld>
  <p:clrMapOvr>
    <a:masterClrMapping/>
  </p:clrMapOvr>
  <p:transition spd="slow" advClick="0" advTm="7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74387"/>
      </p:ext>
    </p:extLst>
  </p:cSld>
  <p:clrMapOvr>
    <a:masterClrMapping/>
  </p:clrMapOvr>
  <p:transition spd="slow" advClick="0" advTm="7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20840"/>
      </p:ext>
    </p:extLst>
  </p:cSld>
  <p:clrMapOvr>
    <a:masterClrMapping/>
  </p:clrMapOvr>
  <p:transition spd="slow" advClick="0"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14071"/>
      </p:ext>
    </p:extLst>
  </p:cSld>
  <p:clrMapOvr>
    <a:masterClrMapping/>
  </p:clrMapOvr>
  <p:transition spd="slow" advClick="0" advTm="7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23246"/>
      </p:ext>
    </p:extLst>
  </p:cSld>
  <p:clrMapOvr>
    <a:masterClrMapping/>
  </p:clrMapOvr>
  <p:transition spd="slow" advClick="0" advTm="7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423"/>
      </p:ext>
    </p:extLst>
  </p:cSld>
  <p:clrMapOvr>
    <a:masterClrMapping/>
  </p:clrMapOvr>
  <p:transition spd="slow" advClick="0" advTm="7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80310"/>
      </p:ext>
    </p:extLst>
  </p:cSld>
  <p:clrMapOvr>
    <a:masterClrMapping/>
  </p:clrMapOvr>
  <p:transition spd="slow" advClick="0"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974"/>
      </p:ext>
    </p:extLst>
  </p:cSld>
  <p:clrMapOvr>
    <a:masterClrMapping/>
  </p:clrMapOvr>
  <p:transition spd="slow" advClick="0" advTm="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27216"/>
      </p:ext>
    </p:extLst>
  </p:cSld>
  <p:clrMapOvr>
    <a:masterClrMapping/>
  </p:clrMapOvr>
  <p:transition spd="slow" advClick="0" advTm="7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16146"/>
      </p:ext>
    </p:extLst>
  </p:cSld>
  <p:clrMapOvr>
    <a:masterClrMapping/>
  </p:clrMapOvr>
  <p:transition spd="slow" advClick="0" advTm="7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7427"/>
      </p:ext>
    </p:extLst>
  </p:cSld>
  <p:clrMapOvr>
    <a:masterClrMapping/>
  </p:clrMapOvr>
  <p:transition spd="slow" advClick="0" advTm="7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36209"/>
      </p:ext>
    </p:extLst>
  </p:cSld>
  <p:clrMapOvr>
    <a:masterClrMapping/>
  </p:clrMapOvr>
  <p:transition spd="slow" advClick="0" advTm="7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8714"/>
      </p:ext>
    </p:extLst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3"/>
      </p:ext>
    </p:extLst>
  </p:cSld>
  <p:clrMapOvr>
    <a:masterClrMapping/>
  </p:clrMapOvr>
  <p:transition spd="slow" advClick="0" advTm="7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9147"/>
      </p:ext>
    </p:extLst>
  </p:cSld>
  <p:clrMapOvr>
    <a:masterClrMapping/>
  </p:clrMapOvr>
  <p:transition spd="slow" advClick="0" advTm="7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81176"/>
      </p:ext>
    </p:extLst>
  </p:cSld>
  <p:clrMapOvr>
    <a:masterClrMapping/>
  </p:clrMapOvr>
  <p:transition spd="slow" advClick="0" advTm="7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28290"/>
      </p:ext>
    </p:extLst>
  </p:cSld>
  <p:clrMapOvr>
    <a:masterClrMapping/>
  </p:clrMapOvr>
  <p:transition spd="slow" advClick="0" advTm="7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5059"/>
      </p:ext>
    </p:extLst>
  </p:cSld>
  <p:clrMapOvr>
    <a:masterClrMapping/>
  </p:clrMapOvr>
  <p:transition spd="slow" advClick="0" advTm="7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95969"/>
      </p:ext>
    </p:extLst>
  </p:cSld>
  <p:clrMapOvr>
    <a:masterClrMapping/>
  </p:clrMapOvr>
  <p:transition spd="slow" advClick="0" advTm="7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74617"/>
      </p:ext>
    </p:extLst>
  </p:cSld>
  <p:clrMapOvr>
    <a:masterClrMapping/>
  </p:clrMapOvr>
  <p:transition spd="slow" advClick="0" advTm="7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5496"/>
      </p:ext>
    </p:extLst>
  </p:cSld>
  <p:clrMapOvr>
    <a:masterClrMapping/>
  </p:clrMapOvr>
  <p:transition spd="slow" advClick="0" advTm="7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51503"/>
      </p:ext>
    </p:extLst>
  </p:cSld>
  <p:clrMapOvr>
    <a:masterClrMapping/>
  </p:clrMapOvr>
  <p:transition spd="slow" advClick="0" advTm="7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0790"/>
      </p:ext>
    </p:extLst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97381"/>
      </p:ext>
    </p:extLst>
  </p:cSld>
  <p:clrMapOvr>
    <a:masterClrMapping/>
  </p:clrMapOvr>
  <p:transition spd="slow" advClick="0" advTm="7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17949"/>
      </p:ext>
    </p:extLst>
  </p:cSld>
  <p:clrMapOvr>
    <a:masterClrMapping/>
  </p:clrMapOvr>
  <p:transition spd="slow" advClick="0" advTm="7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58128"/>
      </p:ext>
    </p:extLst>
  </p:cSld>
  <p:clrMapOvr>
    <a:masterClrMapping/>
  </p:clrMapOvr>
  <p:transition spd="slow" advClick="0" advTm="7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92730"/>
      </p:ext>
    </p:extLst>
  </p:cSld>
  <p:clrMapOvr>
    <a:masterClrMapping/>
  </p:clrMapOvr>
  <p:transition spd="slow" advClick="0" advTm="7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76303"/>
      </p:ext>
    </p:extLst>
  </p:cSld>
  <p:clrMapOvr>
    <a:masterClrMapping/>
  </p:clrMapOvr>
  <p:transition spd="slow" advClick="0" advTm="7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8915"/>
      </p:ext>
    </p:extLst>
  </p:cSld>
  <p:clrMapOvr>
    <a:masterClrMapping/>
  </p:clrMapOvr>
  <p:transition spd="slow" advClick="0" advTm="7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84689"/>
      </p:ext>
    </p:extLst>
  </p:cSld>
  <p:clrMapOvr>
    <a:masterClrMapping/>
  </p:clrMapOvr>
  <p:transition spd="slow" advClick="0" advTm="7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29532"/>
      </p:ext>
    </p:extLst>
  </p:cSld>
  <p:clrMapOvr>
    <a:masterClrMapping/>
  </p:clrMapOvr>
  <p:transition spd="slow" advClick="0" advTm="7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17821"/>
      </p:ext>
    </p:extLst>
  </p:cSld>
  <p:clrMapOvr>
    <a:masterClrMapping/>
  </p:clrMapOvr>
  <p:transition spd="slow" advClick="0" advTm="7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34767"/>
      </p:ext>
    </p:extLst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2381"/>
      </p:ext>
    </p:extLst>
  </p:cSld>
  <p:clrMapOvr>
    <a:masterClrMapping/>
  </p:clrMapOvr>
  <p:transition spd="slow" advClick="0" advTm="7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63175"/>
      </p:ext>
    </p:extLst>
  </p:cSld>
  <p:clrMapOvr>
    <a:masterClrMapping/>
  </p:clrMapOvr>
  <p:transition spd="slow" advClick="0" advTm="7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59021"/>
      </p:ext>
    </p:extLst>
  </p:cSld>
  <p:clrMapOvr>
    <a:masterClrMapping/>
  </p:clrMapOvr>
  <p:transition spd="slow" advClick="0" advTm="7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4613"/>
      </p:ext>
    </p:extLst>
  </p:cSld>
  <p:clrMapOvr>
    <a:masterClrMapping/>
  </p:clrMapOvr>
  <p:transition spd="slow" advClick="0" advTm="7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8083"/>
      </p:ext>
    </p:extLst>
  </p:cSld>
  <p:clrMapOvr>
    <a:masterClrMapping/>
  </p:clrMapOvr>
  <p:transition spd="slow" advClick="0" advTm="7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66574"/>
      </p:ext>
    </p:extLst>
  </p:cSld>
  <p:clrMapOvr>
    <a:masterClrMapping/>
  </p:clrMapOvr>
  <p:transition spd="slow" advClick="0" advTm="7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30007"/>
      </p:ext>
    </p:extLst>
  </p:cSld>
  <p:clrMapOvr>
    <a:masterClrMapping/>
  </p:clrMapOvr>
  <p:transition spd="slow" advClick="0" advTm="7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1414"/>
      </p:ext>
    </p:extLst>
  </p:cSld>
  <p:clrMapOvr>
    <a:masterClrMapping/>
  </p:clrMapOvr>
  <p:transition spd="slow" advClick="0" advTm="7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81735"/>
      </p:ext>
    </p:extLst>
  </p:cSld>
  <p:clrMapOvr>
    <a:masterClrMapping/>
  </p:clrMapOvr>
  <p:transition spd="slow" advClick="0" advTm="7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1572"/>
      </p:ext>
    </p:extLst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3214"/>
      </p:ext>
    </p:extLst>
  </p:cSld>
  <p:clrMapOvr>
    <a:masterClrMapping/>
  </p:clrMapOvr>
  <p:transition spd="slow" advClick="0" advTm="7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80500"/>
      </p:ext>
    </p:extLst>
  </p:cSld>
  <p:clrMapOvr>
    <a:masterClrMapping/>
  </p:clrMapOvr>
  <p:transition spd="slow" advClick="0" advTm="7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84561"/>
      </p:ext>
    </p:extLst>
  </p:cSld>
  <p:clrMapOvr>
    <a:masterClrMapping/>
  </p:clrMapOvr>
  <p:transition spd="slow" advClick="0" advTm="7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93358"/>
      </p:ext>
    </p:extLst>
  </p:cSld>
  <p:clrMapOvr>
    <a:masterClrMapping/>
  </p:clrMapOvr>
  <p:transition spd="slow" advClick="0" advTm="7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1922"/>
      </p:ext>
    </p:extLst>
  </p:cSld>
  <p:clrMapOvr>
    <a:masterClrMapping/>
  </p:clrMapOvr>
  <p:transition spd="slow" advClick="0" advTm="7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85065"/>
      </p:ext>
    </p:extLst>
  </p:cSld>
  <p:clrMapOvr>
    <a:masterClrMapping/>
  </p:clrMapOvr>
  <p:transition spd="slow" advClick="0" advTm="7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1713"/>
      </p:ext>
    </p:extLst>
  </p:cSld>
  <p:clrMapOvr>
    <a:masterClrMapping/>
  </p:clrMapOvr>
  <p:transition spd="slow" advClick="0" advTm="7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95355"/>
      </p:ext>
    </p:extLst>
  </p:cSld>
  <p:clrMapOvr>
    <a:masterClrMapping/>
  </p:clrMapOvr>
  <p:transition spd="slow" advClick="0" advTm="7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66257"/>
      </p:ext>
    </p:extLst>
  </p:cSld>
  <p:clrMapOvr>
    <a:masterClrMapping/>
  </p:clrMapOvr>
  <p:transition spd="slow" advClick="0" advTm="7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12597"/>
      </p:ext>
    </p:extLst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94567"/>
      </p:ext>
    </p:extLst>
  </p:cSld>
  <p:clrMapOvr>
    <a:masterClrMapping/>
  </p:clrMapOvr>
  <p:transition spd="slow" advClick="0" advTm="7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72141"/>
      </p:ext>
    </p:extLst>
  </p:cSld>
  <p:clrMapOvr>
    <a:masterClrMapping/>
  </p:clrMapOvr>
  <p:transition spd="slow" advClick="0" advTm="7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10780"/>
      </p:ext>
    </p:extLst>
  </p:cSld>
  <p:clrMapOvr>
    <a:masterClrMapping/>
  </p:clrMapOvr>
  <p:transition spd="slow" advClick="0" advTm="7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25822"/>
      </p:ext>
    </p:extLst>
  </p:cSld>
  <p:clrMapOvr>
    <a:masterClrMapping/>
  </p:clrMapOvr>
  <p:transition spd="slow" advClick="0" advTm="7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85444"/>
      </p:ext>
    </p:extLst>
  </p:cSld>
  <p:clrMapOvr>
    <a:masterClrMapping/>
  </p:clrMapOvr>
  <p:transition spd="slow" advClick="0" advTm="7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42950"/>
      </p:ext>
    </p:extLst>
  </p:cSld>
  <p:clrMapOvr>
    <a:masterClrMapping/>
  </p:clrMapOvr>
  <p:transition spd="slow" advClick="0" advTm="7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36987"/>
      </p:ext>
    </p:extLst>
  </p:cSld>
  <p:clrMapOvr>
    <a:masterClrMapping/>
  </p:clrMapOvr>
  <p:transition spd="slow" advClick="0" advTm="7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6029"/>
      </p:ext>
    </p:extLst>
  </p:cSld>
  <p:clrMapOvr>
    <a:masterClrMapping/>
  </p:clrMapOvr>
  <p:transition spd="slow" advClick="0" advTm="7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83"/>
      </p:ext>
    </p:extLst>
  </p:cSld>
  <p:clrMapOvr>
    <a:masterClrMapping/>
  </p:clrMapOvr>
  <p:transition spd="slow" advClick="0" advTm="7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97402"/>
      </p:ext>
    </p:extLst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2182"/>
      </p:ext>
    </p:extLst>
  </p:cSld>
  <p:clrMapOvr>
    <a:masterClrMapping/>
  </p:clrMapOvr>
  <p:transition spd="slow" advClick="0" advTm="7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2985"/>
      </p:ext>
    </p:extLst>
  </p:cSld>
  <p:clrMapOvr>
    <a:masterClrMapping/>
  </p:clrMapOvr>
  <p:transition spd="slow" advClick="0" advTm="7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41260"/>
      </p:ext>
    </p:extLst>
  </p:cSld>
  <p:clrMapOvr>
    <a:masterClrMapping/>
  </p:clrMapOvr>
  <p:transition spd="slow" advClick="0" advTm="7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3536"/>
      </p:ext>
    </p:extLst>
  </p:cSld>
  <p:clrMapOvr>
    <a:masterClrMapping/>
  </p:clrMapOvr>
  <p:transition spd="slow" advClick="0" advTm="7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30485"/>
      </p:ext>
    </p:extLst>
  </p:cSld>
  <p:clrMapOvr>
    <a:masterClrMapping/>
  </p:clrMapOvr>
  <p:transition spd="slow" advClick="0" advTm="7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09151"/>
      </p:ext>
    </p:extLst>
  </p:cSld>
  <p:clrMapOvr>
    <a:masterClrMapping/>
  </p:clrMapOvr>
  <p:transition spd="slow" advClick="0" advTm="7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97194"/>
      </p:ext>
    </p:extLst>
  </p:cSld>
  <p:clrMapOvr>
    <a:masterClrMapping/>
  </p:clrMapOvr>
  <p:transition spd="slow" advClick="0" advTm="7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23005"/>
      </p:ext>
    </p:extLst>
  </p:cSld>
  <p:clrMapOvr>
    <a:masterClrMapping/>
  </p:clrMapOvr>
  <p:transition spd="slow" advClick="0" advTm="7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78955"/>
      </p:ext>
    </p:extLst>
  </p:cSld>
  <p:clrMapOvr>
    <a:masterClrMapping/>
  </p:clrMapOvr>
  <p:transition spd="slow" advClick="0" advTm="7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63471"/>
      </p:ext>
    </p:extLst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7186"/>
      </p:ext>
    </p:extLst>
  </p:cSld>
  <p:clrMapOvr>
    <a:masterClrMapping/>
  </p:clrMapOvr>
  <p:transition spd="slow" advClick="0" advTm="7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79788"/>
      </p:ext>
    </p:extLst>
  </p:cSld>
  <p:clrMapOvr>
    <a:masterClrMapping/>
  </p:clrMapOvr>
  <p:transition spd="slow" advClick="0" advTm="7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9451"/>
      </p:ext>
    </p:extLst>
  </p:cSld>
  <p:clrMapOvr>
    <a:masterClrMapping/>
  </p:clrMapOvr>
  <p:transition spd="slow" advClick="0" advTm="7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8568"/>
      </p:ext>
    </p:extLst>
  </p:cSld>
  <p:clrMapOvr>
    <a:masterClrMapping/>
  </p:clrMapOvr>
  <p:transition spd="slow" advClick="0" advTm="7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65183"/>
      </p:ext>
    </p:extLst>
  </p:cSld>
  <p:clrMapOvr>
    <a:masterClrMapping/>
  </p:clrMapOvr>
  <p:transition spd="slow" advClick="0" advTm="7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9334"/>
      </p:ext>
    </p:extLst>
  </p:cSld>
  <p:clrMapOvr>
    <a:masterClrMapping/>
  </p:clrMapOvr>
  <p:transition spd="slow" advClick="0" advTm="7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93459"/>
      </p:ext>
    </p:extLst>
  </p:cSld>
  <p:clrMapOvr>
    <a:masterClrMapping/>
  </p:clrMapOvr>
  <p:transition spd="slow" advClick="0" advTm="7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01544"/>
      </p:ext>
    </p:extLst>
  </p:cSld>
  <p:clrMapOvr>
    <a:masterClrMapping/>
  </p:clrMapOvr>
  <p:transition spd="slow" advClick="0" advTm="7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7384"/>
      </p:ext>
    </p:extLst>
  </p:cSld>
  <p:clrMapOvr>
    <a:masterClrMapping/>
  </p:clrMapOvr>
  <p:transition spd="slow" advClick="0" advTm="7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D3D16-2013-48D5-AA0B-C776B7FC9CD2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43BA9-A4BF-4B64-94F4-BF81978EB98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48535"/>
      </p:ext>
    </p:extLst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466-2B93-480B-BB1E-3FD13147AF7A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971-2586-41AB-8CB6-C7401F1CAAC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05471"/>
      </p:ext>
    </p:extLst>
  </p:cSld>
  <p:clrMapOvr>
    <a:masterClrMapping/>
  </p:clrMapOvr>
  <p:transition spd="slow" advClick="0" advTm="7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407D9-333E-4075-82EC-7B4719CF03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0EB0A-AC9C-410C-9262-4F8733DEB94D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90314"/>
      </p:ext>
    </p:extLst>
  </p:cSld>
  <p:clrMapOvr>
    <a:masterClrMapping/>
  </p:clrMapOvr>
  <p:transition spd="slow" advClick="0" advTm="7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515-CE2D-486D-90A4-3B29880A900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01D4-27A6-4022-9D62-490D4C1592D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1847"/>
      </p:ext>
    </p:extLst>
  </p:cSld>
  <p:clrMapOvr>
    <a:masterClrMapping/>
  </p:clrMapOvr>
  <p:transition spd="slow" advClick="0" advTm="7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8649-8114-4270-A950-C6F1B0C6D4A1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234-8E12-4573-A5B7-882B462D7EB9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70779"/>
      </p:ext>
    </p:extLst>
  </p:cSld>
  <p:clrMapOvr>
    <a:masterClrMapping/>
  </p:clrMapOvr>
  <p:transition spd="slow" advClick="0" advTm="7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1AA4-B571-4FA7-AB13-F6D6F1528D9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E4D4-F113-4C7B-A54B-1AF9CD384B0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99252"/>
      </p:ext>
    </p:extLst>
  </p:cSld>
  <p:clrMapOvr>
    <a:masterClrMapping/>
  </p:clrMapOvr>
  <p:transition spd="slow" advClick="0" advTm="7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0B3B4-A335-48A3-B911-42308D7C63A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EDAC9-3ED7-4C45-A842-17D070DB6D2F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63478"/>
      </p:ext>
    </p:extLst>
  </p:cSld>
  <p:clrMapOvr>
    <a:masterClrMapping/>
  </p:clrMapOvr>
  <p:transition spd="slow" advClick="0" advTm="7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2324-E717-49A9-9E23-1282E6227C3B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E5B-F430-477E-8566-1DD1BC26DD72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19648"/>
      </p:ext>
    </p:extLst>
  </p:cSld>
  <p:clrMapOvr>
    <a:masterClrMapping/>
  </p:clrMapOvr>
  <p:transition spd="slow" advClick="0" advTm="7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6EFAD-A6A8-4CD7-B3AD-B05D9B1C6A8D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CA1A-2F71-4247-97ED-FF02317C580A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97944"/>
      </p:ext>
    </p:extLst>
  </p:cSld>
  <p:clrMapOvr>
    <a:masterClrMapping/>
  </p:clrMapOvr>
  <p:transition spd="slow" advClick="0" advTm="7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E59-2BA2-44DA-961B-8B855EB16838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37E-4D28-4A9B-9032-25017DB1D573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09631"/>
      </p:ext>
    </p:extLst>
  </p:cSld>
  <p:clrMapOvr>
    <a:masterClrMapping/>
  </p:clrMapOvr>
  <p:transition spd="slow" advClick="0" advTm="7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8CC-8259-4B5B-AA13-3630FEED8874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5EF-7ED1-4666-AEC8-846296E77388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03297"/>
      </p:ext>
    </p:extLst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6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9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5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2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9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6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9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479E2-CADF-4683-9A2C-CB3559C1B53F}" type="datetimeFigureOut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14.04.2020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3F1352-9093-4EB2-AA8E-F3BA8508A87C}" type="slidenum">
              <a:rPr lang="ru-R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Город, в котором мы живем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изобразительного искусства</a:t>
            </a:r>
          </a:p>
          <a:p>
            <a:r>
              <a:rPr lang="ru-RU" smtClean="0"/>
              <a:t>1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14875" y="2428875"/>
            <a:ext cx="4071938" cy="3429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1500188"/>
            <a:ext cx="4214813" cy="2857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4357688"/>
            <a:ext cx="3436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Симметричная композиция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88" y="5929313"/>
            <a:ext cx="3570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Асимметричная композиция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43063"/>
            <a:ext cx="3829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714625"/>
            <a:ext cx="32766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Прямоугольник 11"/>
          <p:cNvSpPr>
            <a:spLocks noChangeArrowheads="1"/>
          </p:cNvSpPr>
          <p:nvPr/>
        </p:nvSpPr>
        <p:spPr bwMode="auto">
          <a:xfrm>
            <a:off x="928688" y="428625"/>
            <a:ext cx="771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602B"/>
                </a:solidFill>
              </a:rPr>
              <a:t>ОБРАЗЦЫ ПОСТРОЕНИЯ КОМПОЗИЦИИ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602B"/>
                </a:solidFill>
              </a:rPr>
              <a:t>ФАСАДА ЗДАНИЯ</a:t>
            </a:r>
          </a:p>
        </p:txBody>
      </p:sp>
      <p:sp>
        <p:nvSpPr>
          <p:cNvPr id="26633" name="Прямоугольник 12"/>
          <p:cNvSpPr>
            <a:spLocks noChangeArrowheads="1"/>
          </p:cNvSpPr>
          <p:nvPr/>
        </p:nvSpPr>
        <p:spPr bwMode="auto">
          <a:xfrm>
            <a:off x="1571625" y="5857875"/>
            <a:ext cx="262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0000"/>
                </a:solidFill>
              </a:rPr>
              <a:t>Фасад - лицо здания.</a:t>
            </a:r>
          </a:p>
        </p:txBody>
      </p:sp>
    </p:spTree>
    <p:extLst>
      <p:ext uri="{BB962C8B-B14F-4D97-AF65-F5344CB8AC3E}">
        <p14:creationId xmlns:p14="http://schemas.microsoft.com/office/powerpoint/2010/main" val="2004433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571500" y="1428750"/>
            <a:ext cx="857250" cy="1714500"/>
          </a:xfrm>
          <a:prstGeom prst="triangle">
            <a:avLst/>
          </a:prstGeom>
          <a:solidFill>
            <a:srgbClr val="E75F1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71625" y="1428750"/>
            <a:ext cx="857250" cy="1714500"/>
          </a:xfrm>
          <a:prstGeom prst="triangle">
            <a:avLst/>
          </a:prstGeom>
          <a:solidFill>
            <a:srgbClr val="E75F1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43669" y="2285206"/>
            <a:ext cx="1714500" cy="1588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143794" y="2285206"/>
            <a:ext cx="1714500" cy="1588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рапеция 6"/>
          <p:cNvSpPr/>
          <p:nvPr/>
        </p:nvSpPr>
        <p:spPr>
          <a:xfrm>
            <a:off x="6500813" y="1285875"/>
            <a:ext cx="1643062" cy="1071563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143125" y="3500438"/>
            <a:ext cx="642938" cy="57150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38" y="2786063"/>
            <a:ext cx="500062" cy="250031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43875" y="2786063"/>
            <a:ext cx="500063" cy="250031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8" y="1428750"/>
            <a:ext cx="1214437" cy="1857375"/>
          </a:xfrm>
          <a:prstGeom prst="rect">
            <a:avLst/>
          </a:prstGeom>
          <a:solidFill>
            <a:srgbClr val="FFC000"/>
          </a:solidFill>
          <a:ln>
            <a:solidFill>
              <a:srgbClr val="E75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25" y="1428750"/>
            <a:ext cx="1214438" cy="1857375"/>
          </a:xfrm>
          <a:prstGeom prst="rect">
            <a:avLst/>
          </a:prstGeom>
          <a:solidFill>
            <a:srgbClr val="FFC000"/>
          </a:solidFill>
          <a:ln>
            <a:solidFill>
              <a:srgbClr val="E75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75" y="3214688"/>
            <a:ext cx="357188" cy="1643062"/>
          </a:xfrm>
          <a:prstGeom prst="rect">
            <a:avLst/>
          </a:prstGeom>
          <a:solidFill>
            <a:srgbClr val="DF17C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29438" y="3214688"/>
            <a:ext cx="357187" cy="1643062"/>
          </a:xfrm>
          <a:prstGeom prst="rect">
            <a:avLst/>
          </a:prstGeom>
          <a:solidFill>
            <a:srgbClr val="DF17C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75" y="3429000"/>
            <a:ext cx="714375" cy="1000125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3" y="3429000"/>
            <a:ext cx="714375" cy="1000125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6200000">
            <a:off x="500063" y="3429000"/>
            <a:ext cx="642938" cy="642937"/>
          </a:xfrm>
          <a:prstGeom prst="rtTriangle">
            <a:avLst/>
          </a:prstGeom>
          <a:solidFill>
            <a:srgbClr val="10D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1285875" y="3429000"/>
            <a:ext cx="642938" cy="642938"/>
          </a:xfrm>
          <a:prstGeom prst="rtTriangle">
            <a:avLst/>
          </a:prstGeom>
          <a:solidFill>
            <a:srgbClr val="10D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8" y="4643438"/>
            <a:ext cx="357187" cy="357187"/>
          </a:xfrm>
          <a:prstGeom prst="rect">
            <a:avLst/>
          </a:prstGeom>
          <a:solidFill>
            <a:srgbClr val="EB3DD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0" y="4643438"/>
            <a:ext cx="357188" cy="357187"/>
          </a:xfrm>
          <a:prstGeom prst="rect">
            <a:avLst/>
          </a:prstGeom>
          <a:solidFill>
            <a:srgbClr val="EB3DD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072481" y="2356644"/>
            <a:ext cx="1857375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643981" y="2356644"/>
            <a:ext cx="1857375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001294" y="2356644"/>
            <a:ext cx="1857375" cy="158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429794" y="2356644"/>
            <a:ext cx="1857375" cy="158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2" name="TextBox 25"/>
          <p:cNvSpPr txBox="1">
            <a:spLocks noChangeArrowheads="1"/>
          </p:cNvSpPr>
          <p:nvPr/>
        </p:nvSpPr>
        <p:spPr bwMode="auto">
          <a:xfrm>
            <a:off x="2143125" y="785813"/>
            <a:ext cx="577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НАБОР ГЕОМЕТРИЧЕСКИХ ФИГУР ДЛЯ КОНСТРУИРОВАНИЯ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003382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2152650" y="1765300"/>
            <a:ext cx="857250" cy="1714500"/>
          </a:xfrm>
          <a:prstGeom prst="triangle">
            <a:avLst/>
          </a:prstGeom>
          <a:solidFill>
            <a:srgbClr val="E75F1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3721100" y="3011488"/>
            <a:ext cx="1643063" cy="1071562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16200000">
            <a:off x="930275" y="5345113"/>
            <a:ext cx="642937" cy="642938"/>
          </a:xfrm>
          <a:prstGeom prst="rtTriangle">
            <a:avLst/>
          </a:prstGeom>
          <a:solidFill>
            <a:srgbClr val="10D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7545388" y="5291138"/>
            <a:ext cx="642937" cy="642937"/>
          </a:xfrm>
          <a:prstGeom prst="rtTriangle">
            <a:avLst/>
          </a:prstGeom>
          <a:solidFill>
            <a:srgbClr val="10D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210050" y="2417763"/>
            <a:ext cx="642938" cy="57150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62538" y="4097338"/>
            <a:ext cx="1214437" cy="1857375"/>
          </a:xfrm>
          <a:prstGeom prst="rect">
            <a:avLst/>
          </a:prstGeom>
          <a:solidFill>
            <a:srgbClr val="FFC000"/>
          </a:solidFill>
          <a:ln>
            <a:solidFill>
              <a:srgbClr val="E75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82900" y="4127500"/>
            <a:ext cx="1214438" cy="1857375"/>
          </a:xfrm>
          <a:prstGeom prst="rect">
            <a:avLst/>
          </a:prstGeom>
          <a:solidFill>
            <a:srgbClr val="FFC000"/>
          </a:solidFill>
          <a:ln>
            <a:solidFill>
              <a:srgbClr val="E75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707357" y="2667794"/>
            <a:ext cx="1714500" cy="1587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>
            <a:off x="6151563" y="1698625"/>
            <a:ext cx="857250" cy="1714500"/>
          </a:xfrm>
          <a:prstGeom prst="triangle">
            <a:avLst/>
          </a:prstGeom>
          <a:solidFill>
            <a:srgbClr val="E75F1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5722144" y="2588419"/>
            <a:ext cx="1714500" cy="1588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886869" y="5072857"/>
            <a:ext cx="1857375" cy="158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285206" y="5045869"/>
            <a:ext cx="1857375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074444" y="5018882"/>
            <a:ext cx="1857375" cy="158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832600" y="4924425"/>
            <a:ext cx="714375" cy="1000125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04963" y="4987925"/>
            <a:ext cx="714375" cy="1000125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19838" y="3438525"/>
            <a:ext cx="500062" cy="2500313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57438" y="3500438"/>
            <a:ext cx="500062" cy="250031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5450" y="4279900"/>
            <a:ext cx="357188" cy="1643063"/>
          </a:xfrm>
          <a:prstGeom prst="rect">
            <a:avLst/>
          </a:prstGeom>
          <a:solidFill>
            <a:srgbClr val="DF17C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22638" y="4341813"/>
            <a:ext cx="357187" cy="1643062"/>
          </a:xfrm>
          <a:prstGeom prst="rect">
            <a:avLst/>
          </a:prstGeom>
          <a:solidFill>
            <a:srgbClr val="DF17C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4423569" y="5034757"/>
            <a:ext cx="1857375" cy="158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178675" y="4559300"/>
            <a:ext cx="357188" cy="357188"/>
          </a:xfrm>
          <a:prstGeom prst="rect">
            <a:avLst/>
          </a:prstGeom>
          <a:solidFill>
            <a:srgbClr val="EB3DD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27188" y="4603750"/>
            <a:ext cx="357187" cy="357188"/>
          </a:xfrm>
          <a:prstGeom prst="rect">
            <a:avLst/>
          </a:prstGeom>
          <a:solidFill>
            <a:srgbClr val="EB3DD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696" name="TextBox 42"/>
          <p:cNvSpPr txBox="1">
            <a:spLocks noChangeArrowheads="1"/>
          </p:cNvSpPr>
          <p:nvPr/>
        </p:nvSpPr>
        <p:spPr bwMode="auto">
          <a:xfrm>
            <a:off x="1928813" y="785813"/>
            <a:ext cx="4983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ПРИМЕР ФАСАДА АРХИТЕКТУРНОГО СООРУЖЕНИЯ</a:t>
            </a:r>
          </a:p>
        </p:txBody>
      </p:sp>
    </p:spTree>
    <p:extLst>
      <p:ext uri="{BB962C8B-B14F-4D97-AF65-F5344CB8AC3E}">
        <p14:creationId xmlns:p14="http://schemas.microsoft.com/office/powerpoint/2010/main" val="1272036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838993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488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ондрова\Local Settings\Temporary Internet Files\Content.Word\DSC05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14438"/>
            <a:ext cx="3286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Documents and Settings\Кондрова\Local Settings\Temporary Internet Files\Content.Word\DSC05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32146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4071938"/>
            <a:ext cx="4857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Лучшим домом,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который человеку дала сама природа,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 была пещера.</a:t>
            </a: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3000375" y="428625"/>
            <a:ext cx="337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B050"/>
                </a:solidFill>
                <a:latin typeface="Verdana" pitchFamily="34" charset="0"/>
              </a:rPr>
              <a:t>ЖИЛИЩА ЛЮДЕЙ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9125" y="4857750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Там, где не было пещер,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люди строили землянки и хижины.</a:t>
            </a:r>
          </a:p>
        </p:txBody>
      </p:sp>
    </p:spTree>
    <p:extLst>
      <p:ext uri="{BB962C8B-B14F-4D97-AF65-F5344CB8AC3E}">
        <p14:creationId xmlns:p14="http://schemas.microsoft.com/office/powerpoint/2010/main" val="4206640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ондрова\Local Settings\Temporary Internet Files\Content.Word\DSC05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14438"/>
            <a:ext cx="3286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Documents and Settings\Кондрова\Local Settings\Temporary Internet Files\Content.Word\DSC05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32146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4071938"/>
            <a:ext cx="4857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Лучшим домом,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который человеку дала сама природа,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 была пещера.</a:t>
            </a: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3000375" y="428625"/>
            <a:ext cx="337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B050"/>
                </a:solidFill>
                <a:latin typeface="Verdana" pitchFamily="34" charset="0"/>
              </a:rPr>
              <a:t>ЖИЛИЩА ЛЮДЕЙ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9125" y="4857750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Там, где не было пещер,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люди строили землянки и хижины.</a:t>
            </a:r>
          </a:p>
        </p:txBody>
      </p:sp>
    </p:spTree>
    <p:extLst>
      <p:ext uri="{BB962C8B-B14F-4D97-AF65-F5344CB8AC3E}">
        <p14:creationId xmlns:p14="http://schemas.microsoft.com/office/powerpoint/2010/main" val="702879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ондрова\Local Settings\Temporary Internet Files\Content.Word\DSC05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786188"/>
            <a:ext cx="3500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C:\Documents and Settings\Кондрова\Local Settings\Temporary Internet Files\Content.Word\DSC05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286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00125" y="571500"/>
            <a:ext cx="7362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Шло время.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Людям требовались более крепкие и долговечные дома.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Нужны были постройки для домашнего скота,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запасов пищи и инструментов.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E75F13"/>
                </a:solidFill>
                <a:latin typeface="Verdana" pitchFamily="34" charset="0"/>
              </a:rPr>
              <a:t>Давайте совершим путешествие по разным странам,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E75F13"/>
                </a:solidFill>
                <a:latin typeface="Verdana" pitchFamily="34" charset="0"/>
              </a:rPr>
              <a:t>чтобы увидеть какие дома строили.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b="1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5" y="3000375"/>
            <a:ext cx="3606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6585CF">
                    <a:lumMod val="75000"/>
                  </a:srgbClr>
                </a:solidFill>
                <a:cs typeface="Arial" pitchFamily="34" charset="0"/>
              </a:rPr>
              <a:t>Начнём наше знакомство</a:t>
            </a:r>
          </a:p>
          <a:p>
            <a:pPr algn="ctr">
              <a:defRPr/>
            </a:pPr>
            <a:r>
              <a:rPr lang="ru-RU" b="1" dirty="0">
                <a:solidFill>
                  <a:srgbClr val="6585CF">
                    <a:lumMod val="75000"/>
                  </a:srgbClr>
                </a:solidFill>
                <a:cs typeface="Arial" pitchFamily="34" charset="0"/>
              </a:rPr>
              <a:t> с Древней Греции.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6313" y="5357813"/>
            <a:ext cx="392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7030A0"/>
                </a:solidFill>
                <a:latin typeface="Verdana" pitchFamily="34" charset="0"/>
              </a:rPr>
              <a:t>Климат здесь жаркий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7030A0"/>
                </a:solidFill>
                <a:latin typeface="Verdana" pitchFamily="34" charset="0"/>
              </a:rPr>
              <a:t>дома строили так,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7030A0"/>
                </a:solidFill>
                <a:latin typeface="Verdana" pitchFamily="34" charset="0"/>
              </a:rPr>
              <a:t>чтобы было легче переносить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7030A0"/>
                </a:solidFill>
                <a:latin typeface="Verdana" pitchFamily="34" charset="0"/>
              </a:rPr>
              <a:t> полуденный зной.</a:t>
            </a:r>
          </a:p>
        </p:txBody>
      </p:sp>
    </p:spTree>
    <p:extLst>
      <p:ext uri="{BB962C8B-B14F-4D97-AF65-F5344CB8AC3E}">
        <p14:creationId xmlns:p14="http://schemas.microsoft.com/office/powerpoint/2010/main" val="355470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ондрова\Local Settings\Temporary Internet Files\Content.Word\DSC05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C:\Documents and Settings\Кондрова\Local Settings\Temporary Internet Files\Content.Word\DSC05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857250"/>
            <a:ext cx="42037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E6BC9">
                    <a:lumMod val="75000"/>
                  </a:srgbClr>
                </a:solidFill>
                <a:cs typeface="Arial" pitchFamily="34" charset="0"/>
              </a:rPr>
              <a:t>В средневековой Европе</a:t>
            </a:r>
          </a:p>
          <a:p>
            <a:pPr algn="ctr">
              <a:defRPr/>
            </a:pPr>
            <a:r>
              <a:rPr lang="ru-RU" b="1" dirty="0">
                <a:solidFill>
                  <a:srgbClr val="7E6BC9">
                    <a:lumMod val="75000"/>
                  </a:srgbClr>
                </a:solidFill>
                <a:cs typeface="Arial" pitchFamily="34" charset="0"/>
              </a:rPr>
              <a:t> дома строили по принципу – </a:t>
            </a:r>
          </a:p>
          <a:p>
            <a:pPr algn="ctr">
              <a:defRPr/>
            </a:pPr>
            <a:r>
              <a:rPr lang="ru-RU" b="1" dirty="0">
                <a:solidFill>
                  <a:srgbClr val="7E6BC9">
                    <a:lumMod val="75000"/>
                  </a:srgbClr>
                </a:solidFill>
                <a:cs typeface="Arial" pitchFamily="34" charset="0"/>
              </a:rPr>
              <a:t>«Мой дом – моя крепость».</a:t>
            </a:r>
          </a:p>
          <a:p>
            <a:pPr algn="ctr">
              <a:defRPr/>
            </a:pPr>
            <a:endParaRPr lang="ru-RU" b="1" dirty="0">
              <a:solidFill>
                <a:srgbClr val="7E6BC9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5" y="1285875"/>
            <a:ext cx="4484688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A379BB">
                    <a:lumMod val="75000"/>
                  </a:srgbClr>
                </a:solidFill>
                <a:cs typeface="Arial" pitchFamily="34" charset="0"/>
              </a:rPr>
              <a:t>В 10-11 веках в Европе </a:t>
            </a:r>
          </a:p>
          <a:p>
            <a:pPr algn="ctr">
              <a:defRPr/>
            </a:pPr>
            <a:r>
              <a:rPr lang="ru-RU" b="1" dirty="0">
                <a:solidFill>
                  <a:srgbClr val="A379BB">
                    <a:lumMod val="75000"/>
                  </a:srgbClr>
                </a:solidFill>
                <a:cs typeface="Arial" pitchFamily="34" charset="0"/>
              </a:rPr>
              <a:t>начали появляться города.</a:t>
            </a:r>
          </a:p>
          <a:p>
            <a:pPr algn="ctr">
              <a:defRPr/>
            </a:pPr>
            <a:r>
              <a:rPr lang="ru-RU" b="1" dirty="0">
                <a:solidFill>
                  <a:srgbClr val="A379BB">
                    <a:lumMod val="75000"/>
                  </a:srgbClr>
                </a:solidFill>
                <a:cs typeface="Arial" pitchFamily="34" charset="0"/>
              </a:rPr>
              <a:t>Они имели укреплённые стены,</a:t>
            </a:r>
          </a:p>
          <a:p>
            <a:pPr algn="ctr">
              <a:defRPr/>
            </a:pPr>
            <a:r>
              <a:rPr lang="ru-RU" b="1" dirty="0">
                <a:solidFill>
                  <a:srgbClr val="A379BB">
                    <a:lumMod val="75000"/>
                  </a:srgbClr>
                </a:solidFill>
                <a:cs typeface="Arial" pitchFamily="34" charset="0"/>
              </a:rPr>
              <a:t> ворота, башни.</a:t>
            </a:r>
          </a:p>
          <a:p>
            <a:pPr algn="ctr">
              <a:defRPr/>
            </a:pPr>
            <a:endParaRPr lang="ru-RU" b="1" dirty="0">
              <a:solidFill>
                <a:srgbClr val="A379BB">
                  <a:lumMod val="75000"/>
                </a:srgb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A379BB">
                    <a:lumMod val="75000"/>
                  </a:srgbClr>
                </a:solidFill>
                <a:cs typeface="Arial" pitchFamily="34" charset="0"/>
              </a:rPr>
              <a:t>Главным местом была </a:t>
            </a:r>
          </a:p>
          <a:p>
            <a:pPr algn="ctr">
              <a:defRPr/>
            </a:pPr>
            <a:r>
              <a:rPr lang="ru-RU" b="1" dirty="0">
                <a:solidFill>
                  <a:srgbClr val="A379BB">
                    <a:lumMod val="75000"/>
                  </a:srgbClr>
                </a:solidFill>
                <a:cs typeface="Arial" pitchFamily="34" charset="0"/>
              </a:rPr>
              <a:t>рыночная площадь.</a:t>
            </a:r>
          </a:p>
          <a:p>
            <a:pPr algn="ctr">
              <a:defRPr/>
            </a:pPr>
            <a:endParaRPr lang="ru-RU" b="1" dirty="0">
              <a:solidFill>
                <a:srgbClr val="DF17C7"/>
              </a:solidFill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06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ондрова\Local Settings\Temporary Internet Files\Content.Word\DSC05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857375"/>
            <a:ext cx="37147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C:\Documents and Settings\Кондрова\Local Settings\Temporary Internet Files\Content.Word\DSC05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857625"/>
            <a:ext cx="27654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Documents and Settings\Кондрова\Local Settings\Temporary Internet Files\Content.Word\DSC05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3071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875" y="428625"/>
            <a:ext cx="67262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E75F13"/>
                </a:solidFill>
                <a:latin typeface="Verdana" pitchFamily="34" charset="0"/>
              </a:rPr>
              <a:t>В древнерусском городе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E75F13"/>
                </a:solidFill>
                <a:latin typeface="Verdana" pitchFamily="34" charset="0"/>
              </a:rPr>
              <a:t>укрепления были деревянные.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E75F13"/>
                </a:solidFill>
                <a:latin typeface="Verdana" pitchFamily="34" charset="0"/>
              </a:rPr>
              <a:t>Существовало выражение «срубить город».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C00000"/>
                </a:solidFill>
                <a:latin typeface="Verdana" pitchFamily="34" charset="0"/>
              </a:rPr>
              <a:t>Центром был кремль,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C00000"/>
                </a:solidFill>
                <a:latin typeface="Verdana" pitchFamily="34" charset="0"/>
              </a:rPr>
              <a:t>в котором находился собор, княжеские хоромы.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5857875"/>
            <a:ext cx="3841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Древнерусский городской дом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3" y="5786438"/>
            <a:ext cx="436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Сельское население жило в избах,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Verdana" pitchFamily="34" charset="0"/>
              </a:rPr>
              <a:t>которые строили из брёвен.</a:t>
            </a:r>
          </a:p>
        </p:txBody>
      </p:sp>
    </p:spTree>
    <p:extLst>
      <p:ext uri="{BB962C8B-B14F-4D97-AF65-F5344CB8AC3E}">
        <p14:creationId xmlns:p14="http://schemas.microsoft.com/office/powerpoint/2010/main" val="2425785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ондрова\Local Settings\Temporary Internet Files\Content.Word\DSC05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39290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7375" y="428625"/>
            <a:ext cx="52673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E6BC9">
                    <a:lumMod val="75000"/>
                  </a:srgbClr>
                </a:solidFill>
                <a:cs typeface="Arial" pitchFamily="34" charset="0"/>
              </a:rPr>
              <a:t>Города, в которых мы живём сейчас, </a:t>
            </a:r>
          </a:p>
          <a:p>
            <a:pPr algn="ctr">
              <a:defRPr/>
            </a:pPr>
            <a:r>
              <a:rPr lang="ru-RU" b="1" dirty="0">
                <a:solidFill>
                  <a:srgbClr val="7E6BC9">
                    <a:lumMod val="75000"/>
                  </a:srgbClr>
                </a:solidFill>
                <a:cs typeface="Arial" pitchFamily="34" charset="0"/>
              </a:rPr>
              <a:t>совсем другие.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143000" y="4286250"/>
            <a:ext cx="46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b="1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4143375"/>
            <a:ext cx="42846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FF0000"/>
                </a:solidFill>
                <a:latin typeface="Verdana" pitchFamily="34" charset="0"/>
              </a:rPr>
              <a:t>Цивилизация наступает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FF0000"/>
                </a:solidFill>
                <a:latin typeface="Verdana" pitchFamily="34" charset="0"/>
              </a:rPr>
              <a:t>на исторические памятники.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FF0000"/>
                </a:solidFill>
                <a:latin typeface="Verdana" pitchFamily="34" charset="0"/>
              </a:rPr>
              <a:t>Мы должны бережно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FF0000"/>
                </a:solidFill>
                <a:latin typeface="Verdana" pitchFamily="34" charset="0"/>
              </a:rPr>
              <a:t>относиться к наследию прошлого,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FF0000"/>
                </a:solidFill>
                <a:latin typeface="Verdana" pitchFamily="34" charset="0"/>
              </a:rPr>
              <a:t>сохранять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FF0000"/>
                </a:solidFill>
                <a:latin typeface="Verdana" pitchFamily="34" charset="0"/>
              </a:rPr>
              <a:t>памятники архитектуры.</a:t>
            </a:r>
          </a:p>
        </p:txBody>
      </p:sp>
      <p:pic>
        <p:nvPicPr>
          <p:cNvPr id="6" name="Рисунок 5" descr="C:\Documents and Settings\Кондрова\Local Settings\Temporary Internet Files\Content.Word\DSC05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38576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80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385763"/>
            <a:ext cx="4286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358900"/>
            <a:ext cx="3143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786063"/>
            <a:ext cx="2387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18145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23526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286250"/>
            <a:ext cx="248602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428875"/>
            <a:ext cx="8572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571750"/>
            <a:ext cx="11525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500563"/>
            <a:ext cx="10715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7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259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 2</vt:lpstr>
      <vt:lpstr>Тема Office</vt:lpstr>
      <vt:lpstr>Аспект</vt:lpstr>
      <vt:lpstr>1_Аспект</vt:lpstr>
      <vt:lpstr>2_Аспект</vt:lpstr>
      <vt:lpstr>3_Аспект</vt:lpstr>
      <vt:lpstr>4_Аспект</vt:lpstr>
      <vt:lpstr>5_Аспект</vt:lpstr>
      <vt:lpstr>6_Аспект</vt:lpstr>
      <vt:lpstr>7_Аспект</vt:lpstr>
      <vt:lpstr>8_Аспект</vt:lpstr>
      <vt:lpstr>9_Аспект</vt:lpstr>
      <vt:lpstr>10_Аспект</vt:lpstr>
      <vt:lpstr>Город, в котором мы живем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Лена</cp:lastModifiedBy>
  <cp:revision>5</cp:revision>
  <dcterms:created xsi:type="dcterms:W3CDTF">2018-03-26T12:36:04Z</dcterms:created>
  <dcterms:modified xsi:type="dcterms:W3CDTF">2020-04-14T12:21:07Z</dcterms:modified>
</cp:coreProperties>
</file>