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9"/>
  </p:notesMasterIdLst>
  <p:sldIdLst>
    <p:sldId id="307" r:id="rId2"/>
    <p:sldId id="349" r:id="rId3"/>
    <p:sldId id="350" r:id="rId4"/>
    <p:sldId id="352" r:id="rId5"/>
    <p:sldId id="354" r:id="rId6"/>
    <p:sldId id="395" r:id="rId7"/>
    <p:sldId id="39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0085" autoAdjust="0"/>
  </p:normalViewPr>
  <p:slideViewPr>
    <p:cSldViewPr>
      <p:cViewPr varScale="1">
        <p:scale>
          <a:sx n="92" d="100"/>
          <a:sy n="92" d="100"/>
        </p:scale>
        <p:origin x="21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50"/>
    </p:cViewPr>
  </p:sorter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450A3-1754-4D99-BD6B-0A6FC623C40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90404-3492-43D9-8857-F9A14FF74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148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90404-3492-43D9-8857-F9A14FF74BE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52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128792" cy="280831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44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Решение задач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на разностное сравнение.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8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66087"/>
            <a:ext cx="152595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27" y="2042117"/>
            <a:ext cx="1329222" cy="156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4981"/>
            <a:ext cx="948508" cy="133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92896"/>
            <a:ext cx="127551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nachalka-vsem.ucoz.ru/flanelegraf/_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99"/>
          <a:stretch/>
        </p:blipFill>
        <p:spPr bwMode="auto">
          <a:xfrm>
            <a:off x="611560" y="3573016"/>
            <a:ext cx="758037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836712"/>
            <a:ext cx="7931224" cy="64807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сколько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меньше игрушек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верхней полке, чем на нижней?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0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37180"/>
            <a:ext cx="152595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71695"/>
            <a:ext cx="1329222" cy="156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72626"/>
            <a:ext cx="948508" cy="133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288" y="1209188"/>
            <a:ext cx="127551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nachalka-vsem.ucoz.ru/flanelegraf/_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99"/>
          <a:stretch/>
        </p:blipFill>
        <p:spPr bwMode="auto">
          <a:xfrm>
            <a:off x="611560" y="2348880"/>
            <a:ext cx="7580379" cy="285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>
            <a:stCxn id="1026" idx="2"/>
          </p:cNvCxnSpPr>
          <p:nvPr/>
        </p:nvCxnSpPr>
        <p:spPr>
          <a:xfrm>
            <a:off x="1590562" y="2289308"/>
            <a:ext cx="0" cy="1355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2915816" y="2306967"/>
            <a:ext cx="360040" cy="7619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3923928" y="2289308"/>
            <a:ext cx="1080120" cy="1355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5220072" y="2060848"/>
            <a:ext cx="1296144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трелка влево 1">
            <a:hlinkClick r:id="" action="ppaction://noaction"/>
          </p:cNvPr>
          <p:cNvSpPr/>
          <p:nvPr/>
        </p:nvSpPr>
        <p:spPr>
          <a:xfrm>
            <a:off x="338380" y="616530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4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4"/>
          <a:stretch/>
        </p:blipFill>
        <p:spPr bwMode="auto">
          <a:xfrm>
            <a:off x="1979712" y="3433763"/>
            <a:ext cx="1905000" cy="303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2698302"/>
            <a:ext cx="1444922" cy="735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 руб.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79946" y="5445224"/>
            <a:ext cx="151216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  руб. </a:t>
            </a:r>
            <a:endParaRPr lang="ru-RU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t="28032" b="19981"/>
          <a:stretch/>
        </p:blipFill>
        <p:spPr bwMode="auto">
          <a:xfrm>
            <a:off x="1591379" y="2158856"/>
            <a:ext cx="3066166" cy="126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сколько рублей  ручка дороже, чем карандаш?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7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1" r="54502"/>
          <a:stretch/>
        </p:blipFill>
        <p:spPr bwMode="auto">
          <a:xfrm rot="2650350">
            <a:off x="308074" y="75719"/>
            <a:ext cx="6557022" cy="675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узел 3"/>
          <p:cNvSpPr/>
          <p:nvPr/>
        </p:nvSpPr>
        <p:spPr>
          <a:xfrm>
            <a:off x="7475793" y="2874746"/>
            <a:ext cx="150304" cy="16582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5580112" y="2915024"/>
            <a:ext cx="144016" cy="1255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руговая стрелка 6"/>
          <p:cNvSpPr/>
          <p:nvPr/>
        </p:nvSpPr>
        <p:spPr>
          <a:xfrm>
            <a:off x="5534046" y="2420888"/>
            <a:ext cx="694138" cy="84924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руговая стрелка 7"/>
          <p:cNvSpPr/>
          <p:nvPr/>
        </p:nvSpPr>
        <p:spPr>
          <a:xfrm>
            <a:off x="6156176" y="2420888"/>
            <a:ext cx="720080" cy="80181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руговая стрелка 8"/>
          <p:cNvSpPr/>
          <p:nvPr/>
        </p:nvSpPr>
        <p:spPr>
          <a:xfrm>
            <a:off x="6732240" y="2420887"/>
            <a:ext cx="743553" cy="830115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1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08720"/>
            <a:ext cx="367651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u="sng" dirty="0" smtClean="0">
                <a:solidFill>
                  <a:srgbClr val="FF0000"/>
                </a:solidFill>
              </a:rPr>
              <a:t>Проверь себя: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204864"/>
            <a:ext cx="30322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Учебник: стр.99 №16</a:t>
            </a:r>
          </a:p>
          <a:p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              стр.97 № 7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00" t="650" r="2401"/>
          <a:stretch/>
        </p:blipFill>
        <p:spPr>
          <a:xfrm>
            <a:off x="4261316" y="807493"/>
            <a:ext cx="4608512" cy="605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8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Задание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для внимательных: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Придумайте  и запишите задачу для друга с вопросом «На сколько больше?» или «На сколько меньше?»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0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</TotalTime>
  <Words>64</Words>
  <Application>Microsoft Office PowerPoint</Application>
  <PresentationFormat>Экран (4:3)</PresentationFormat>
  <Paragraphs>11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Constantia</vt:lpstr>
      <vt:lpstr>Times New Roman</vt:lpstr>
      <vt:lpstr>Wingdings 2</vt:lpstr>
      <vt:lpstr>Поток</vt:lpstr>
      <vt:lpstr>                      Тема: Решение задач            на разностное сравнение.</vt:lpstr>
      <vt:lpstr>На сколько меньше игрушек на верхней полке, чем на нижней?</vt:lpstr>
      <vt:lpstr>Презентация PowerPoint</vt:lpstr>
      <vt:lpstr>На сколько рублей  ручка дороже, чем карандаш?</vt:lpstr>
      <vt:lpstr>Презентация PowerPoint</vt:lpstr>
      <vt:lpstr>Презентация PowerPoint</vt:lpstr>
      <vt:lpstr> Задание для внимательных: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урока: урок открытия новых знаний. Технология: Задачная форма обучения Цели урока: Образовательная: подготовить учащихся к решению задач;  Развивающая: развивать логическое мышление; связную речь.   Воспитательная:  воспитывать уважение к товарищам.  Умения: - информационные: анализировать, добывать и обрабатывать информацию. - коммуникационные: работать в группе и самостоятельно. - интеллектуальные: определять связь между предметами на рисунке. Оборудование: учебник, тетрадь на печатной основе, классная доска, компьютер.  </dc:title>
  <dc:creator>Антон</dc:creator>
  <cp:lastModifiedBy>Лена</cp:lastModifiedBy>
  <cp:revision>122</cp:revision>
  <dcterms:created xsi:type="dcterms:W3CDTF">2012-03-14T14:44:35Z</dcterms:created>
  <dcterms:modified xsi:type="dcterms:W3CDTF">2020-04-16T06:55:48Z</dcterms:modified>
</cp:coreProperties>
</file>