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5" r:id="rId5"/>
    <p:sldId id="271" r:id="rId6"/>
    <p:sldId id="299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6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4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CBDA8-FD86-4FBD-AB56-F23FC3F355B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9873D-FDF4-40B2-860C-BC079FA89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65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873D-FDF4-40B2-860C-BC079FA89B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7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8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205038"/>
            <a:ext cx="7772400" cy="2046287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bg1"/>
                </a:solidFill>
              </a:rPr>
              <a:t>Сказочная </a:t>
            </a:r>
            <a:br>
              <a:rPr lang="ru-RU" sz="5400" b="1" smtClean="0">
                <a:solidFill>
                  <a:schemeClr val="bg1"/>
                </a:solidFill>
              </a:rPr>
            </a:br>
            <a:r>
              <a:rPr lang="ru-RU" sz="5400" b="1" smtClean="0">
                <a:solidFill>
                  <a:schemeClr val="bg1"/>
                </a:solidFill>
              </a:rPr>
              <a:t>страна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9800" y="2362200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Сказочная 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страна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800601"/>
            <a:ext cx="7366000" cy="20574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400" dirty="0" smtClean="0">
                <a:latin typeface="Arial Black" pitchFamily="34" charset="0"/>
              </a:rPr>
              <a:t>Сегодня на уроке мы с вами будем изображать сказочную страну, путешествовать по сказкам.  Каждый из  мастеров-братьев готов нам помочь увидеть удивительный мир сказки и воссоздать его во всей красе.</a:t>
            </a:r>
          </a:p>
        </p:txBody>
      </p:sp>
      <p:pic>
        <p:nvPicPr>
          <p:cNvPr id="3076" name="Picture 5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0"/>
            <a:ext cx="6696075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38450" y="620713"/>
            <a:ext cx="3467100" cy="19446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i="1" dirty="0" smtClean="0">
                <a:latin typeface="Arial Black" pitchFamily="34" charset="0"/>
              </a:rPr>
              <a:t>Сказка – ложь, да в ней намек, добрым молодцам урок!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b33e8f81bd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263" y="3581400"/>
            <a:ext cx="4447537" cy="313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09800" y="4495800"/>
            <a:ext cx="1295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7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67385"/>
            <a:ext cx="6400800" cy="20701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1800" dirty="0" smtClean="0">
                <a:latin typeface="Arial Black" pitchFamily="34" charset="0"/>
              </a:rPr>
              <a:t>«… Развеселились девушки, развели костер и вздумали через огонь прыгать.  Одна прыгнула, другая, третья.</a:t>
            </a:r>
          </a:p>
          <a:p>
            <a:pPr algn="ctr" eaLnBrk="1" hangingPunct="1">
              <a:buFontTx/>
              <a:buNone/>
            </a:pPr>
            <a:r>
              <a:rPr lang="ru-RU" sz="1800" dirty="0" smtClean="0">
                <a:latin typeface="Arial Black" pitchFamily="34" charset="0"/>
              </a:rPr>
              <a:t> - Что же ты не прыгаешь? – говорят ей подруги».</a:t>
            </a:r>
          </a:p>
          <a:p>
            <a:pPr algn="ctr" eaLnBrk="1" hangingPunct="1">
              <a:buFontTx/>
              <a:buNone/>
            </a:pPr>
            <a:r>
              <a:rPr lang="ru-RU" sz="1800" dirty="0" smtClean="0">
                <a:latin typeface="Arial Black" pitchFamily="34" charset="0"/>
              </a:rPr>
              <a:t>- Как называется эта сказка?</a:t>
            </a:r>
          </a:p>
        </p:txBody>
      </p:sp>
      <p:sp>
        <p:nvSpPr>
          <p:cNvPr id="417797" name="Rectangle 5"/>
          <p:cNvSpPr>
            <a:spLocks noChangeArrowheads="1"/>
          </p:cNvSpPr>
          <p:nvPr/>
        </p:nvSpPr>
        <p:spPr bwMode="auto">
          <a:xfrm>
            <a:off x="5916930" y="-133985"/>
            <a:ext cx="3733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i="1" u="sng" dirty="0">
                <a:solidFill>
                  <a:srgbClr val="C00000"/>
                </a:solidFill>
              </a:rPr>
              <a:t>Снегурочка</a:t>
            </a:r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533400" y="-68580"/>
            <a:ext cx="30099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itchFamily="34" charset="0"/>
                <a:cs typeface="Arial"/>
              </a:rPr>
              <a:t>Игра «Угадай сказку»</a:t>
            </a:r>
          </a:p>
        </p:txBody>
      </p:sp>
      <p:pic>
        <p:nvPicPr>
          <p:cNvPr id="6" name="Picture 5" descr="Scan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659765"/>
            <a:ext cx="2667000" cy="213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57800" y="4048042"/>
            <a:ext cx="35623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dirty="0" smtClean="0">
                <a:latin typeface="Arial Black" pitchFamily="34" charset="0"/>
              </a:rPr>
              <a:t>«Пустил стрелу младший брат – попала стрела </a:t>
            </a:r>
            <a:r>
              <a:rPr lang="ru-RU" dirty="0" smtClean="0">
                <a:latin typeface="Arial Black" pitchFamily="34" charset="0"/>
              </a:rPr>
              <a:t>         в </a:t>
            </a:r>
            <a:r>
              <a:rPr lang="ru-RU" dirty="0" smtClean="0">
                <a:latin typeface="Arial Black" pitchFamily="34" charset="0"/>
              </a:rPr>
              <a:t>грязное болото и подхватила ее лягушка». </a:t>
            </a:r>
          </a:p>
          <a:p>
            <a:pPr algn="ctr" eaLnBrk="1" hangingPunct="1">
              <a:buFontTx/>
              <a:buNone/>
            </a:pPr>
            <a:r>
              <a:rPr lang="ru-RU" dirty="0" smtClean="0">
                <a:latin typeface="Arial Black" pitchFamily="34" charset="0"/>
              </a:rPr>
              <a:t> - Отгадайте сказку?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66221" y="4194601"/>
            <a:ext cx="13825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u="sng" dirty="0" smtClean="0">
                <a:solidFill>
                  <a:srgbClr val="C00000"/>
                </a:solidFill>
                <a:latin typeface="+mj-lt"/>
              </a:rPr>
              <a:t>Царевна</a:t>
            </a:r>
          </a:p>
          <a:p>
            <a:r>
              <a:rPr lang="ru-RU" sz="2400" i="1" u="sng" dirty="0" smtClean="0">
                <a:solidFill>
                  <a:srgbClr val="C00000"/>
                </a:solidFill>
                <a:latin typeface="+mj-lt"/>
              </a:rPr>
              <a:t>-</a:t>
            </a:r>
            <a:r>
              <a:rPr lang="ru-RU" sz="2400" i="1" u="sng" dirty="0">
                <a:solidFill>
                  <a:srgbClr val="C00000"/>
                </a:solidFill>
                <a:latin typeface="+mj-lt"/>
              </a:rPr>
              <a:t>лягушка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7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968240" y="4648200"/>
            <a:ext cx="364998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u="sng" dirty="0" smtClean="0">
                <a:solidFill>
                  <a:srgbClr val="C00000"/>
                </a:solidFill>
                <a:latin typeface="+mn-lt"/>
              </a:rPr>
              <a:t>«Сказка о царе </a:t>
            </a:r>
            <a:r>
              <a:rPr lang="ru-RU" sz="2400" i="1" u="sng" dirty="0" err="1" smtClean="0">
                <a:solidFill>
                  <a:srgbClr val="C00000"/>
                </a:solidFill>
                <a:latin typeface="+mn-lt"/>
              </a:rPr>
              <a:t>Салтане</a:t>
            </a:r>
            <a:r>
              <a:rPr lang="ru-RU" sz="2400" i="1" u="sng" dirty="0" smtClean="0">
                <a:solidFill>
                  <a:srgbClr val="C00000"/>
                </a:solidFill>
                <a:latin typeface="+mn-lt"/>
              </a:rPr>
              <a:t>» </a:t>
            </a:r>
            <a:br>
              <a:rPr lang="ru-RU" sz="2400" i="1" u="sng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i="1" u="sng" dirty="0" smtClean="0">
                <a:solidFill>
                  <a:srgbClr val="C00000"/>
                </a:solidFill>
                <a:latin typeface="+mn-lt"/>
              </a:rPr>
              <a:t>А. С. Пушкин</a:t>
            </a:r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5034" y="1284269"/>
            <a:ext cx="4375944" cy="3206750"/>
          </a:xfrm>
        </p:spPr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объехали весь свет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морем житьё не худо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свете ж вот какое чудо: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 на море лежит,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 на острове стоит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златоглавыми церквами,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теремами да садами;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 растет перед дворцом,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под ней хрустальный дом.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Отгадайте название и автора сказки.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3733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itchFamily="34" charset="0"/>
                <a:cs typeface="Arial"/>
              </a:rPr>
              <a:t>Игра «Угадай сказку»</a:t>
            </a:r>
          </a:p>
        </p:txBody>
      </p:sp>
      <p:pic>
        <p:nvPicPr>
          <p:cNvPr id="7" name="Picture 5" descr="0814a2cbdd04714b1b0ff449fe62f5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0978" y="914400"/>
            <a:ext cx="4109958" cy="341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7543800" cy="1752600"/>
          </a:xfrm>
        </p:spPr>
        <p:txBody>
          <a:bodyPr>
            <a:normAutofit fontScale="92500"/>
          </a:bodyPr>
          <a:lstStyle/>
          <a:p>
            <a:pPr algn="ctr" eaLnBrk="1" hangingPunct="1">
              <a:buNone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знаете вы хорошо. А сейчас давайте представим себе сказочный город(страну). Возможно, он будет похож на тот, который описал в своей сказке </a:t>
            </a:r>
          </a:p>
          <a:p>
            <a:pPr algn="ctr" eaLnBrk="1" hangingPunct="1">
              <a:buNone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С. Пушкин, а может быть,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придумаете свой.</a:t>
            </a:r>
          </a:p>
        </p:txBody>
      </p:sp>
      <p:pic>
        <p:nvPicPr>
          <p:cNvPr id="4" name="Picture 2" descr="C:\Users\Nastya\Desktop\11\1179675642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9543" y="4681266"/>
            <a:ext cx="2748064" cy="2066544"/>
          </a:xfrm>
          <a:prstGeom prst="rect">
            <a:avLst/>
          </a:prstGeom>
          <a:noFill/>
        </p:spPr>
      </p:pic>
      <p:pic>
        <p:nvPicPr>
          <p:cNvPr id="5" name="Picture 2" descr="C:\Users\Nastya\Desktop\11\08_04_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8263" y="3429000"/>
            <a:ext cx="2590800" cy="1978021"/>
          </a:xfrm>
          <a:prstGeom prst="rect">
            <a:avLst/>
          </a:prstGeom>
          <a:noFill/>
        </p:spPr>
      </p:pic>
      <p:pic>
        <p:nvPicPr>
          <p:cNvPr id="6" name="Picture 5" descr="f7f0434276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895" y="2057400"/>
            <a:ext cx="247558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Nastya\Desktop\11\snc02557_0.jpg"/>
          <p:cNvPicPr>
            <a:picLocks noChangeAspect="1" noChangeArrowheads="1"/>
          </p:cNvPicPr>
          <p:nvPr/>
        </p:nvPicPr>
        <p:blipFill>
          <a:blip r:embed="rId5"/>
          <a:srcRect l="1538" t="8974" r="5385"/>
          <a:stretch>
            <a:fillRect/>
          </a:stretch>
        </p:blipFill>
        <p:spPr bwMode="auto">
          <a:xfrm>
            <a:off x="296560" y="4486590"/>
            <a:ext cx="3074831" cy="2255300"/>
          </a:xfrm>
          <a:prstGeom prst="rect">
            <a:avLst/>
          </a:prstGeom>
          <a:noFill/>
        </p:spPr>
      </p:pic>
      <p:pic>
        <p:nvPicPr>
          <p:cNvPr id="8" name="Picture 4" descr="Scan0003"/>
          <p:cNvPicPr>
            <a:picLocks noChangeAspect="1" noChangeArrowheads="1"/>
          </p:cNvPicPr>
          <p:nvPr/>
        </p:nvPicPr>
        <p:blipFill>
          <a:blip r:embed="rId6"/>
          <a:srcRect l="-3735" r="-9016"/>
          <a:stretch>
            <a:fillRect/>
          </a:stretch>
        </p:blipFill>
        <p:spPr bwMode="auto">
          <a:xfrm>
            <a:off x="6063846" y="1752600"/>
            <a:ext cx="333769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8915400" cy="3048000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4400" i="1" u="sng" dirty="0" smtClean="0">
                <a:solidFill>
                  <a:srgbClr val="C00000"/>
                </a:solidFill>
              </a:rPr>
              <a:t>Задание на уроке:</a:t>
            </a:r>
          </a:p>
          <a:p>
            <a:pPr algn="ctr" eaLnBrk="1" hangingPunct="1">
              <a:buNone/>
            </a:pPr>
            <a:r>
              <a:rPr lang="ru-RU" sz="4400" i="1" dirty="0" smtClean="0">
                <a:solidFill>
                  <a:srgbClr val="C00000"/>
                </a:solidFill>
              </a:rPr>
              <a:t>Сделать аппликацию из цветной бумаги и картона на тему -</a:t>
            </a:r>
          </a:p>
          <a:p>
            <a:pPr algn="ctr" eaLnBrk="1" hangingPunct="1">
              <a:buNone/>
            </a:pPr>
            <a:r>
              <a:rPr lang="ru-RU" sz="4400" i="1" dirty="0" smtClean="0">
                <a:solidFill>
                  <a:srgbClr val="C00000"/>
                </a:solidFill>
              </a:rPr>
              <a:t> </a:t>
            </a:r>
            <a:r>
              <a:rPr lang="ru-RU" sz="4400" i="1" u="sng" dirty="0" smtClean="0">
                <a:solidFill>
                  <a:srgbClr val="C00000"/>
                </a:solidFill>
              </a:rPr>
              <a:t>«Моя сказочная страна»</a:t>
            </a:r>
          </a:p>
        </p:txBody>
      </p:sp>
      <p:pic>
        <p:nvPicPr>
          <p:cNvPr id="4" name="Picture 2" descr="C:\Users\Nastya\Desktop\11\1337528649_50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1" y="3060192"/>
            <a:ext cx="5029200" cy="370149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4986" y="3581400"/>
            <a:ext cx="2934014" cy="1752600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Желаю всем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творческих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успехов!</a:t>
            </a:r>
            <a:endParaRPr lang="ru-RU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245</Words>
  <Application>Microsoft Office PowerPoint</Application>
  <PresentationFormat>Экран (4:3)</PresentationFormat>
  <Paragraphs>34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Bookman Old Style</vt:lpstr>
      <vt:lpstr>Calibri</vt:lpstr>
      <vt:lpstr>Times New Roman</vt:lpstr>
      <vt:lpstr>Office Theme</vt:lpstr>
      <vt:lpstr>Сказочная  страна</vt:lpstr>
      <vt:lpstr>Сказка – ложь, да в ней намек, добрым молодцам урок!</vt:lpstr>
      <vt:lpstr>Презентация PowerPoint</vt:lpstr>
      <vt:lpstr>«Сказка о царе Салтане»  А. С. Пушкин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Сказочная  страна</dc:title>
  <dc:creator>Nastya</dc:creator>
  <cp:lastModifiedBy>Лена</cp:lastModifiedBy>
  <cp:revision>11</cp:revision>
  <dcterms:created xsi:type="dcterms:W3CDTF">2015-04-07T16:56:19Z</dcterms:created>
  <dcterms:modified xsi:type="dcterms:W3CDTF">2020-04-18T17:59:28Z</dcterms:modified>
</cp:coreProperties>
</file>