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7" r:id="rId4"/>
    <p:sldId id="258" r:id="rId5"/>
    <p:sldId id="261" r:id="rId6"/>
    <p:sldId id="262" r:id="rId7"/>
    <p:sldId id="267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95568-3E36-4585-8191-66908633B84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C009-4913-4D89-97C6-C20D0B5B57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Определите какие материалы необходимы для работы?</a:t>
            </a:r>
            <a:br>
              <a:rPr lang="ru-RU" sz="2400" b="1" dirty="0"/>
            </a:br>
            <a:r>
              <a:rPr lang="ru-RU" sz="2400" b="1" dirty="0"/>
              <a:t>Определите план работы выполнения изделия.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276" y="1239808"/>
            <a:ext cx="6471317" cy="48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504" y="-32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i="1" dirty="0" smtClean="0">
                <a:solidFill>
                  <a:srgbClr val="0070C0"/>
                </a:solidFill>
              </a:rPr>
              <a:t>Технология     29.04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2902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Приготовьте материалы и инструменты для работы.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870013" y="767917"/>
            <a:ext cx="6960096" cy="5220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fs00.infourok.ru/images/doc/270/275416/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4280" y="-21684"/>
            <a:ext cx="2915816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  Приготовьте</a:t>
            </a:r>
            <a:br>
              <a:rPr lang="ru-RU" sz="2000" dirty="0" smtClean="0"/>
            </a:br>
            <a:r>
              <a:rPr lang="ru-RU" sz="2000" dirty="0" smtClean="0"/>
              <a:t> нужный</a:t>
            </a:r>
            <a:br>
              <a:rPr lang="ru-RU" sz="2000" dirty="0" smtClean="0"/>
            </a:br>
            <a:r>
              <a:rPr lang="ru-RU" sz="2000" dirty="0" smtClean="0"/>
              <a:t> материал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1" b="-4771"/>
          <a:stretch/>
        </p:blipFill>
        <p:spPr bwMode="auto">
          <a:xfrm>
            <a:off x="46868" y="980728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62684" y="419562"/>
            <a:ext cx="2100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2.  Нарисуйте </a:t>
            </a:r>
          </a:p>
          <a:p>
            <a:pPr algn="ctr"/>
            <a:r>
              <a:rPr lang="ru-RU" sz="2000" dirty="0" smtClean="0"/>
              <a:t>туловище </a:t>
            </a:r>
            <a:r>
              <a:rPr lang="ru-RU" sz="2000" dirty="0"/>
              <a:t>птицы.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6632"/>
            <a:ext cx="2165898" cy="2582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001352"/>
            <a:ext cx="4890676" cy="3856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4973" y="2631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3. Вспомните технику безопасности.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4474840" cy="1066130"/>
          </a:xfrm>
        </p:spPr>
        <p:txBody>
          <a:bodyPr>
            <a:noAutofit/>
          </a:bodyPr>
          <a:lstStyle/>
          <a:p>
            <a:r>
              <a:rPr lang="ru-RU" sz="2800" b="1" dirty="0"/>
              <a:t>Приклей туловище птицы, </a:t>
            </a:r>
            <a:br>
              <a:rPr lang="ru-RU" sz="2800" b="1" dirty="0"/>
            </a:br>
            <a:r>
              <a:rPr lang="ru-RU" sz="2800" b="1" dirty="0"/>
              <a:t>но только низ туловища.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212976"/>
            <a:ext cx="4642081" cy="34780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4928" y="4652174"/>
            <a:ext cx="336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Обведите свою руку.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580112" cy="7780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Возьмите ножницы и вырежьте. </a:t>
            </a:r>
            <a:br>
              <a:rPr lang="ru-RU" sz="2800" b="1" dirty="0"/>
            </a:br>
            <a:r>
              <a:rPr lang="ru-RU" sz="2800" b="1" dirty="0"/>
              <a:t>Режьте серединой ножниц.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66738"/>
            <a:ext cx="3806638" cy="28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4690"/>
            <a:ext cx="4951080" cy="37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308" y="4509120"/>
            <a:ext cx="40304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Соберите хвост павлина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  <a:r>
              <a:rPr lang="ru-RU" sz="2800" b="1" dirty="0"/>
              <a:t>приклейте.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0054556" cy="7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450" y="24254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Приклейте лапки.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73624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9" r="14298" b="30093"/>
          <a:stretch/>
        </p:blipFill>
        <p:spPr bwMode="auto">
          <a:xfrm>
            <a:off x="341844" y="1645643"/>
            <a:ext cx="3744416" cy="284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Согните бумагу пополам, нарисуйте лапку. Возьмите ножницы и вырежьте.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Нарисуйте глазик, клюв.</a:t>
            </a:r>
            <a:br>
              <a:rPr lang="ru-RU" sz="3600" b="1" dirty="0"/>
            </a:br>
            <a:r>
              <a:rPr lang="ru-RU" sz="3600" b="1" dirty="0"/>
              <a:t>Вырежьте при помощи ножниц.</a:t>
            </a:r>
            <a:br>
              <a:rPr lang="ru-RU" sz="3600" b="1" dirty="0"/>
            </a:br>
            <a:r>
              <a:rPr lang="ru-RU" sz="3600" b="1" dirty="0"/>
              <a:t>Оформите работу.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6918"/>
            <a:ext cx="7161442" cy="537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Определите какие материалы необходимы для работы? Определите план работы выполнения изделия.</vt:lpstr>
      <vt:lpstr>Приготовьте материалы и инструменты для работы.</vt:lpstr>
      <vt:lpstr>Презентация PowerPoint</vt:lpstr>
      <vt:lpstr>1.   Приготовьте  нужный  материал</vt:lpstr>
      <vt:lpstr>Приклей туловище птицы,  но только низ туловища.</vt:lpstr>
      <vt:lpstr>Возьмите ножницы и вырежьте.  Режьте серединой ножниц.</vt:lpstr>
      <vt:lpstr>Презентация PowerPoint</vt:lpstr>
      <vt:lpstr>Приклейте лапки.</vt:lpstr>
      <vt:lpstr>Нарисуйте глазик, клюв. Вырежьте при помощи ножниц. Оформите работу.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КомЛек</dc:creator>
  <cp:lastModifiedBy>Лена</cp:lastModifiedBy>
  <cp:revision>11</cp:revision>
  <dcterms:created xsi:type="dcterms:W3CDTF">2015-12-05T16:51:57Z</dcterms:created>
  <dcterms:modified xsi:type="dcterms:W3CDTF">2020-04-27T13:55:35Z</dcterms:modified>
</cp:coreProperties>
</file>